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rice BoldCondensed" charset="1" panose="00000000000000000000"/>
      <p:regular r:id="rId22"/>
    </p:embeddedFont>
    <p:embeddedFont>
      <p:font typeface="Red Hat Display" charset="1" panose="02010503040201060303"/>
      <p:regular r:id="rId23"/>
    </p:embeddedFont>
    <p:embeddedFont>
      <p:font typeface="Red Hat Display Bold" charset="1" panose="020108030402010603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037942" y="0"/>
            <a:ext cx="17984231" cy="13733413"/>
          </a:xfrm>
          <a:custGeom>
            <a:avLst/>
            <a:gdLst/>
            <a:ahLst/>
            <a:cxnLst/>
            <a:rect r="r" b="b" t="t" l="l"/>
            <a:pathLst>
              <a:path h="13733413" w="17984231">
                <a:moveTo>
                  <a:pt x="0" y="0"/>
                </a:moveTo>
                <a:lnTo>
                  <a:pt x="17984231" y="0"/>
                </a:lnTo>
                <a:lnTo>
                  <a:pt x="17984231" y="13733413"/>
                </a:lnTo>
                <a:lnTo>
                  <a:pt x="0" y="1373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8682">
            <a:off x="13143589" y="-3608460"/>
            <a:ext cx="10878924" cy="19747221"/>
          </a:xfrm>
          <a:custGeom>
            <a:avLst/>
            <a:gdLst/>
            <a:ahLst/>
            <a:cxnLst/>
            <a:rect r="r" b="b" t="t" l="l"/>
            <a:pathLst>
              <a:path h="19747221" w="10878924">
                <a:moveTo>
                  <a:pt x="0" y="0"/>
                </a:moveTo>
                <a:lnTo>
                  <a:pt x="10878924" y="0"/>
                </a:lnTo>
                <a:lnTo>
                  <a:pt x="10878924" y="19747221"/>
                </a:lnTo>
                <a:lnTo>
                  <a:pt x="0" y="1974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2841" y="-22887"/>
            <a:ext cx="11582319" cy="564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6"/>
              </a:lnSpc>
              <a:spcBef>
                <a:spcPct val="0"/>
              </a:spcBef>
            </a:pPr>
            <a:r>
              <a:rPr lang="en-US" sz="21547">
                <a:solidFill>
                  <a:srgbClr val="FBBE28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TRIVIA NIGHT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2487" y="2682271"/>
            <a:ext cx="6023026" cy="194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BBE2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MUSIC CLUB EDITION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99875" y="-6091165"/>
            <a:ext cx="14793184" cy="14793184"/>
          </a:xfrm>
          <a:custGeom>
            <a:avLst/>
            <a:gdLst/>
            <a:ahLst/>
            <a:cxnLst/>
            <a:rect r="r" b="b" t="t" l="l"/>
            <a:pathLst>
              <a:path h="14793184" w="14793184">
                <a:moveTo>
                  <a:pt x="0" y="0"/>
                </a:moveTo>
                <a:lnTo>
                  <a:pt x="14793185" y="0"/>
                </a:lnTo>
                <a:lnTo>
                  <a:pt x="14793185" y="14793184"/>
                </a:lnTo>
                <a:lnTo>
                  <a:pt x="0" y="14793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78000">
            <a:off x="7806808" y="1401795"/>
            <a:ext cx="12801600" cy="4422371"/>
          </a:xfrm>
          <a:custGeom>
            <a:avLst/>
            <a:gdLst/>
            <a:ahLst/>
            <a:cxnLst/>
            <a:rect r="r" b="b" t="t" l="l"/>
            <a:pathLst>
              <a:path h="4422371" w="12801600">
                <a:moveTo>
                  <a:pt x="0" y="0"/>
                </a:moveTo>
                <a:lnTo>
                  <a:pt x="12801600" y="0"/>
                </a:lnTo>
                <a:lnTo>
                  <a:pt x="12801600" y="4422371"/>
                </a:lnTo>
                <a:lnTo>
                  <a:pt x="0" y="4422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8883">
            <a:off x="-7649993" y="-1925367"/>
            <a:ext cx="17357386" cy="17357386"/>
          </a:xfrm>
          <a:custGeom>
            <a:avLst/>
            <a:gdLst/>
            <a:ahLst/>
            <a:cxnLst/>
            <a:rect r="r" b="b" t="t" l="l"/>
            <a:pathLst>
              <a:path h="17357386" w="17357386">
                <a:moveTo>
                  <a:pt x="0" y="0"/>
                </a:moveTo>
                <a:lnTo>
                  <a:pt x="17357386" y="0"/>
                </a:lnTo>
                <a:lnTo>
                  <a:pt x="17357386" y="17357387"/>
                </a:lnTo>
                <a:lnTo>
                  <a:pt x="0" y="17357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9" id="9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84451" y="4520306"/>
            <a:ext cx="10519098" cy="302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DOES</a:t>
            </a: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CRESCENDO MEAN TO GRADUALLY DECREASE THE VOLUME OF MUSIC?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4</a:t>
            </a: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99875" y="-6091165"/>
            <a:ext cx="14793184" cy="14793184"/>
          </a:xfrm>
          <a:custGeom>
            <a:avLst/>
            <a:gdLst/>
            <a:ahLst/>
            <a:cxnLst/>
            <a:rect r="r" b="b" t="t" l="l"/>
            <a:pathLst>
              <a:path h="14793184" w="14793184">
                <a:moveTo>
                  <a:pt x="0" y="0"/>
                </a:moveTo>
                <a:lnTo>
                  <a:pt x="14793185" y="0"/>
                </a:lnTo>
                <a:lnTo>
                  <a:pt x="14793185" y="14793184"/>
                </a:lnTo>
                <a:lnTo>
                  <a:pt x="0" y="14793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78000">
            <a:off x="7806808" y="1401795"/>
            <a:ext cx="12801600" cy="4422371"/>
          </a:xfrm>
          <a:custGeom>
            <a:avLst/>
            <a:gdLst/>
            <a:ahLst/>
            <a:cxnLst/>
            <a:rect r="r" b="b" t="t" l="l"/>
            <a:pathLst>
              <a:path h="4422371" w="12801600">
                <a:moveTo>
                  <a:pt x="0" y="0"/>
                </a:moveTo>
                <a:lnTo>
                  <a:pt x="12801600" y="0"/>
                </a:lnTo>
                <a:lnTo>
                  <a:pt x="12801600" y="4422371"/>
                </a:lnTo>
                <a:lnTo>
                  <a:pt x="0" y="4422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8883">
            <a:off x="-7649993" y="-1925367"/>
            <a:ext cx="17357386" cy="17357386"/>
          </a:xfrm>
          <a:custGeom>
            <a:avLst/>
            <a:gdLst/>
            <a:ahLst/>
            <a:cxnLst/>
            <a:rect r="r" b="b" t="t" l="l"/>
            <a:pathLst>
              <a:path h="17357386" w="17357386">
                <a:moveTo>
                  <a:pt x="0" y="0"/>
                </a:moveTo>
                <a:lnTo>
                  <a:pt x="17357386" y="0"/>
                </a:lnTo>
                <a:lnTo>
                  <a:pt x="17357386" y="17357387"/>
                </a:lnTo>
                <a:lnTo>
                  <a:pt x="0" y="17357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9" id="9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84246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sz="25138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1667" y="4318296"/>
            <a:ext cx="10519098" cy="323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CRESCENDO DOES</a:t>
            </a: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NOT MEAN TO GRADUALLY DECREASE THE VOLUME; IT MEANS TO GRADUALLY INCREASE THE VOLUME OF MUSIC.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827994">
            <a:off x="-1806548" y="-880149"/>
            <a:ext cx="8329717" cy="14183728"/>
          </a:xfrm>
          <a:custGeom>
            <a:avLst/>
            <a:gdLst/>
            <a:ahLst/>
            <a:cxnLst/>
            <a:rect r="r" b="b" t="t" l="l"/>
            <a:pathLst>
              <a:path h="14183728" w="8329717">
                <a:moveTo>
                  <a:pt x="0" y="0"/>
                </a:moveTo>
                <a:lnTo>
                  <a:pt x="8329717" y="0"/>
                </a:lnTo>
                <a:lnTo>
                  <a:pt x="8329717" y="14183728"/>
                </a:lnTo>
                <a:lnTo>
                  <a:pt x="0" y="1418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581690" y="-425176"/>
            <a:ext cx="18339950" cy="11137352"/>
          </a:xfrm>
          <a:custGeom>
            <a:avLst/>
            <a:gdLst/>
            <a:ahLst/>
            <a:cxnLst/>
            <a:rect r="r" b="b" t="t" l="l"/>
            <a:pathLst>
              <a:path h="11137352" w="18339950">
                <a:moveTo>
                  <a:pt x="18339950" y="0"/>
                </a:moveTo>
                <a:lnTo>
                  <a:pt x="0" y="0"/>
                </a:lnTo>
                <a:lnTo>
                  <a:pt x="0" y="11137352"/>
                </a:lnTo>
                <a:lnTo>
                  <a:pt x="18339950" y="11137352"/>
                </a:lnTo>
                <a:lnTo>
                  <a:pt x="183399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4451" y="4520306"/>
            <a:ext cx="10519098" cy="302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IS PIZZICATO</a:t>
            </a: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A TECHNIQUE WHERE STRINGS ARE PLUCKED WITH THE FINGERS?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5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827994">
            <a:off x="-1806548" y="-880149"/>
            <a:ext cx="8329717" cy="14183728"/>
          </a:xfrm>
          <a:custGeom>
            <a:avLst/>
            <a:gdLst/>
            <a:ahLst/>
            <a:cxnLst/>
            <a:rect r="r" b="b" t="t" l="l"/>
            <a:pathLst>
              <a:path h="14183728" w="8329717">
                <a:moveTo>
                  <a:pt x="0" y="0"/>
                </a:moveTo>
                <a:lnTo>
                  <a:pt x="8329717" y="0"/>
                </a:lnTo>
                <a:lnTo>
                  <a:pt x="8329717" y="14183728"/>
                </a:lnTo>
                <a:lnTo>
                  <a:pt x="0" y="1418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581690" y="-425176"/>
            <a:ext cx="18339950" cy="11137352"/>
          </a:xfrm>
          <a:custGeom>
            <a:avLst/>
            <a:gdLst/>
            <a:ahLst/>
            <a:cxnLst/>
            <a:rect r="r" b="b" t="t" l="l"/>
            <a:pathLst>
              <a:path h="11137352" w="18339950">
                <a:moveTo>
                  <a:pt x="18339950" y="0"/>
                </a:moveTo>
                <a:lnTo>
                  <a:pt x="0" y="0"/>
                </a:lnTo>
                <a:lnTo>
                  <a:pt x="0" y="11137352"/>
                </a:lnTo>
                <a:lnTo>
                  <a:pt x="18339950" y="11137352"/>
                </a:lnTo>
                <a:lnTo>
                  <a:pt x="183399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87310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b="true" sz="25138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451667" y="4318296"/>
            <a:ext cx="10519098" cy="323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PIZZICATO IS A</a:t>
            </a: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TECHNIQUE WHERE STRINGS ARE PLUCKED WITH THE FINGERS, OFTEN USED IN STRING INSTRUMENTS LIKE THE VIOLIN.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6487450">
            <a:off x="10336453" y="7597939"/>
            <a:ext cx="3918541" cy="5231062"/>
          </a:xfrm>
          <a:custGeom>
            <a:avLst/>
            <a:gdLst/>
            <a:ahLst/>
            <a:cxnLst/>
            <a:rect r="r" b="b" t="t" l="l"/>
            <a:pathLst>
              <a:path h="5231062" w="3918541">
                <a:moveTo>
                  <a:pt x="0" y="0"/>
                </a:moveTo>
                <a:lnTo>
                  <a:pt x="3918542" y="0"/>
                </a:lnTo>
                <a:lnTo>
                  <a:pt x="3918542" y="5231062"/>
                </a:lnTo>
                <a:lnTo>
                  <a:pt x="0" y="523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08078">
            <a:off x="14977342" y="7102164"/>
            <a:ext cx="3797494" cy="5069470"/>
          </a:xfrm>
          <a:custGeom>
            <a:avLst/>
            <a:gdLst/>
            <a:ahLst/>
            <a:cxnLst/>
            <a:rect r="r" b="b" t="t" l="l"/>
            <a:pathLst>
              <a:path h="5069470" w="3797494">
                <a:moveTo>
                  <a:pt x="0" y="0"/>
                </a:moveTo>
                <a:lnTo>
                  <a:pt x="3797494" y="0"/>
                </a:lnTo>
                <a:lnTo>
                  <a:pt x="3797494" y="5069470"/>
                </a:lnTo>
                <a:lnTo>
                  <a:pt x="0" y="506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1468">
            <a:off x="-3159964" y="1934400"/>
            <a:ext cx="12194828" cy="9002000"/>
          </a:xfrm>
          <a:custGeom>
            <a:avLst/>
            <a:gdLst/>
            <a:ahLst/>
            <a:cxnLst/>
            <a:rect r="r" b="b" t="t" l="l"/>
            <a:pathLst>
              <a:path h="9002000" w="12194828">
                <a:moveTo>
                  <a:pt x="0" y="0"/>
                </a:moveTo>
                <a:lnTo>
                  <a:pt x="12194827" y="0"/>
                </a:lnTo>
                <a:lnTo>
                  <a:pt x="12194827" y="9002000"/>
                </a:lnTo>
                <a:lnTo>
                  <a:pt x="0" y="900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43641">
            <a:off x="6418048" y="609886"/>
            <a:ext cx="14204355" cy="1704523"/>
          </a:xfrm>
          <a:custGeom>
            <a:avLst/>
            <a:gdLst/>
            <a:ahLst/>
            <a:cxnLst/>
            <a:rect r="r" b="b" t="t" l="l"/>
            <a:pathLst>
              <a:path h="1704523" w="14204355">
                <a:moveTo>
                  <a:pt x="0" y="0"/>
                </a:moveTo>
                <a:lnTo>
                  <a:pt x="14204355" y="0"/>
                </a:lnTo>
                <a:lnTo>
                  <a:pt x="14204355" y="1704522"/>
                </a:lnTo>
                <a:lnTo>
                  <a:pt x="0" y="170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10" id="10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884451" y="4895973"/>
            <a:ext cx="10519098" cy="205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DID CLAUDIA ALVES RELEASE HER FIRST ALBUM IN 2001?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BONUS ROUND!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6487450">
            <a:off x="10336453" y="7597939"/>
            <a:ext cx="3918541" cy="5231062"/>
          </a:xfrm>
          <a:custGeom>
            <a:avLst/>
            <a:gdLst/>
            <a:ahLst/>
            <a:cxnLst/>
            <a:rect r="r" b="b" t="t" l="l"/>
            <a:pathLst>
              <a:path h="5231062" w="3918541">
                <a:moveTo>
                  <a:pt x="0" y="0"/>
                </a:moveTo>
                <a:lnTo>
                  <a:pt x="3918542" y="0"/>
                </a:lnTo>
                <a:lnTo>
                  <a:pt x="3918542" y="5231062"/>
                </a:lnTo>
                <a:lnTo>
                  <a:pt x="0" y="523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08078">
            <a:off x="14977342" y="7102164"/>
            <a:ext cx="3797494" cy="5069470"/>
          </a:xfrm>
          <a:custGeom>
            <a:avLst/>
            <a:gdLst/>
            <a:ahLst/>
            <a:cxnLst/>
            <a:rect r="r" b="b" t="t" l="l"/>
            <a:pathLst>
              <a:path h="5069470" w="3797494">
                <a:moveTo>
                  <a:pt x="0" y="0"/>
                </a:moveTo>
                <a:lnTo>
                  <a:pt x="3797494" y="0"/>
                </a:lnTo>
                <a:lnTo>
                  <a:pt x="3797494" y="5069470"/>
                </a:lnTo>
                <a:lnTo>
                  <a:pt x="0" y="506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1468">
            <a:off x="-3159964" y="1934400"/>
            <a:ext cx="12194828" cy="9002000"/>
          </a:xfrm>
          <a:custGeom>
            <a:avLst/>
            <a:gdLst/>
            <a:ahLst/>
            <a:cxnLst/>
            <a:rect r="r" b="b" t="t" l="l"/>
            <a:pathLst>
              <a:path h="9002000" w="12194828">
                <a:moveTo>
                  <a:pt x="0" y="0"/>
                </a:moveTo>
                <a:lnTo>
                  <a:pt x="12194827" y="0"/>
                </a:lnTo>
                <a:lnTo>
                  <a:pt x="12194827" y="9002000"/>
                </a:lnTo>
                <a:lnTo>
                  <a:pt x="0" y="900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43641">
            <a:off x="6418048" y="609886"/>
            <a:ext cx="14204355" cy="1704523"/>
          </a:xfrm>
          <a:custGeom>
            <a:avLst/>
            <a:gdLst/>
            <a:ahLst/>
            <a:cxnLst/>
            <a:rect r="r" b="b" t="t" l="l"/>
            <a:pathLst>
              <a:path h="1704523" w="14204355">
                <a:moveTo>
                  <a:pt x="0" y="0"/>
                </a:moveTo>
                <a:lnTo>
                  <a:pt x="14204355" y="0"/>
                </a:lnTo>
                <a:lnTo>
                  <a:pt x="14204355" y="1704522"/>
                </a:lnTo>
                <a:lnTo>
                  <a:pt x="0" y="170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10" id="10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84246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sz="25138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522808" y="4623286"/>
            <a:ext cx="10519098" cy="244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CLAUDIA ALVES RELEASED HER</a:t>
            </a: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FIRST ALBUM IN 2003 WHICH SHE WROTE WHEN SHE WAS IN HIGH SCHOOL.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341317" y="0"/>
            <a:ext cx="13708443" cy="13733413"/>
          </a:xfrm>
          <a:custGeom>
            <a:avLst/>
            <a:gdLst/>
            <a:ahLst/>
            <a:cxnLst/>
            <a:rect r="r" b="b" t="t" l="l"/>
            <a:pathLst>
              <a:path h="13733413" w="13708443">
                <a:moveTo>
                  <a:pt x="0" y="0"/>
                </a:moveTo>
                <a:lnTo>
                  <a:pt x="13708443" y="0"/>
                </a:lnTo>
                <a:lnTo>
                  <a:pt x="13708443" y="13733413"/>
                </a:lnTo>
                <a:lnTo>
                  <a:pt x="0" y="1373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13608" y="100374"/>
            <a:ext cx="11060784" cy="538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6"/>
              </a:lnSpc>
              <a:spcBef>
                <a:spcPct val="0"/>
              </a:spcBef>
            </a:pPr>
            <a:r>
              <a:rPr lang="en-US" sz="21547">
                <a:solidFill>
                  <a:srgbClr val="FBBE28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19284" y="2805531"/>
            <a:ext cx="6649433" cy="226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BBE2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HOPE YOU HAD FUN!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1245404">
            <a:off x="11493296" y="-6991261"/>
            <a:ext cx="10837907" cy="21754922"/>
          </a:xfrm>
          <a:custGeom>
            <a:avLst/>
            <a:gdLst/>
            <a:ahLst/>
            <a:cxnLst/>
            <a:rect r="r" b="b" t="t" l="l"/>
            <a:pathLst>
              <a:path h="21754922" w="10837907">
                <a:moveTo>
                  <a:pt x="10837906" y="0"/>
                </a:moveTo>
                <a:lnTo>
                  <a:pt x="0" y="0"/>
                </a:lnTo>
                <a:lnTo>
                  <a:pt x="0" y="21754922"/>
                </a:lnTo>
                <a:lnTo>
                  <a:pt x="10837906" y="21754922"/>
                </a:lnTo>
                <a:lnTo>
                  <a:pt x="108379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-4189615" y="1675015"/>
            <a:ext cx="12801600" cy="4422371"/>
          </a:xfrm>
          <a:custGeom>
            <a:avLst/>
            <a:gdLst/>
            <a:ahLst/>
            <a:cxnLst/>
            <a:rect r="r" b="b" t="t" l="l"/>
            <a:pathLst>
              <a:path h="4422371" w="12801600">
                <a:moveTo>
                  <a:pt x="0" y="0"/>
                </a:moveTo>
                <a:lnTo>
                  <a:pt x="12801600" y="0"/>
                </a:lnTo>
                <a:lnTo>
                  <a:pt x="12801600" y="4422370"/>
                </a:lnTo>
                <a:lnTo>
                  <a:pt x="0" y="4422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801974">
            <a:off x="10856270" y="1227261"/>
            <a:ext cx="10551718" cy="10551718"/>
          </a:xfrm>
          <a:custGeom>
            <a:avLst/>
            <a:gdLst/>
            <a:ahLst/>
            <a:cxnLst/>
            <a:rect r="r" b="b" t="t" l="l"/>
            <a:pathLst>
              <a:path h="10551718" w="10551718">
                <a:moveTo>
                  <a:pt x="0" y="0"/>
                </a:moveTo>
                <a:lnTo>
                  <a:pt x="10551718" y="0"/>
                </a:lnTo>
                <a:lnTo>
                  <a:pt x="10551718" y="10551718"/>
                </a:lnTo>
                <a:lnTo>
                  <a:pt x="0" y="10551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84245">
            <a:off x="14407958" y="-499658"/>
            <a:ext cx="3460098" cy="4619063"/>
          </a:xfrm>
          <a:custGeom>
            <a:avLst/>
            <a:gdLst/>
            <a:ahLst/>
            <a:cxnLst/>
            <a:rect r="r" b="b" t="t" l="l"/>
            <a:pathLst>
              <a:path h="4619063" w="3460098">
                <a:moveTo>
                  <a:pt x="0" y="0"/>
                </a:moveTo>
                <a:lnTo>
                  <a:pt x="3460098" y="0"/>
                </a:lnTo>
                <a:lnTo>
                  <a:pt x="3460098" y="4619062"/>
                </a:lnTo>
                <a:lnTo>
                  <a:pt x="0" y="4619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3557" y="973761"/>
            <a:ext cx="11012835" cy="325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8"/>
              </a:lnSpc>
              <a:spcBef>
                <a:spcPct val="0"/>
              </a:spcBef>
            </a:pPr>
            <a:r>
              <a:rPr lang="en-US" b="true" sz="18998" strike="noStrike" u="none">
                <a:solidFill>
                  <a:srgbClr val="FBBE28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GAME RULES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363616">
            <a:off x="10738004" y="-2087661"/>
            <a:ext cx="3353212" cy="4476376"/>
          </a:xfrm>
          <a:custGeom>
            <a:avLst/>
            <a:gdLst/>
            <a:ahLst/>
            <a:cxnLst/>
            <a:rect r="r" b="b" t="t" l="l"/>
            <a:pathLst>
              <a:path h="4476376" w="3353212">
                <a:moveTo>
                  <a:pt x="0" y="0"/>
                </a:moveTo>
                <a:lnTo>
                  <a:pt x="3353213" y="0"/>
                </a:lnTo>
                <a:lnTo>
                  <a:pt x="3353213" y="4476375"/>
                </a:lnTo>
                <a:lnTo>
                  <a:pt x="0" y="447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4260660"/>
            <a:ext cx="927173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1F232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GAME CONSISTS OF YES OR NO QUESTIONS.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54430"/>
            <a:ext cx="927173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1F232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PLAYERS OR TEAMS HAVE A LIMITED TIME TO ANSWER.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48200"/>
            <a:ext cx="927173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1F232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EACH QUESTION HAS AN EQUIVALENT POINT.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41970"/>
            <a:ext cx="927173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1F232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PLAYER WHO EARNED THE MOST POINTS WINS THE GAME.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2202" y="-501871"/>
            <a:ext cx="15991956" cy="11572361"/>
          </a:xfrm>
          <a:custGeom>
            <a:avLst/>
            <a:gdLst/>
            <a:ahLst/>
            <a:cxnLst/>
            <a:rect r="r" b="b" t="t" l="l"/>
            <a:pathLst>
              <a:path h="11572361" w="15991956">
                <a:moveTo>
                  <a:pt x="0" y="0"/>
                </a:moveTo>
                <a:lnTo>
                  <a:pt x="15991956" y="0"/>
                </a:lnTo>
                <a:lnTo>
                  <a:pt x="15991956" y="11572361"/>
                </a:lnTo>
                <a:lnTo>
                  <a:pt x="0" y="1157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7216">
            <a:off x="12684536" y="-10217782"/>
            <a:ext cx="10837907" cy="21754922"/>
          </a:xfrm>
          <a:custGeom>
            <a:avLst/>
            <a:gdLst/>
            <a:ahLst/>
            <a:cxnLst/>
            <a:rect r="r" b="b" t="t" l="l"/>
            <a:pathLst>
              <a:path h="21754922" w="10837907">
                <a:moveTo>
                  <a:pt x="0" y="0"/>
                </a:moveTo>
                <a:lnTo>
                  <a:pt x="10837907" y="0"/>
                </a:lnTo>
                <a:lnTo>
                  <a:pt x="10837907" y="21754922"/>
                </a:lnTo>
                <a:lnTo>
                  <a:pt x="0" y="2175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8326" y="1921642"/>
            <a:ext cx="7207961" cy="470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47"/>
              </a:lnSpc>
            </a:pPr>
            <a:r>
              <a:rPr lang="en-US" b="true" sz="21399" strike="noStrike" u="none">
                <a:solidFill>
                  <a:srgbClr val="FBBE28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ARE YOU READY?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21303">
            <a:off x="9452878" y="1678005"/>
            <a:ext cx="12657243" cy="12657243"/>
          </a:xfrm>
          <a:custGeom>
            <a:avLst/>
            <a:gdLst/>
            <a:ahLst/>
            <a:cxnLst/>
            <a:rect r="r" b="b" t="t" l="l"/>
            <a:pathLst>
              <a:path h="12657243" w="12657243">
                <a:moveTo>
                  <a:pt x="0" y="0"/>
                </a:moveTo>
                <a:lnTo>
                  <a:pt x="12657243" y="0"/>
                </a:lnTo>
                <a:lnTo>
                  <a:pt x="12657243" y="12657243"/>
                </a:lnTo>
                <a:lnTo>
                  <a:pt x="0" y="1265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32605">
            <a:off x="-7835298" y="3349161"/>
            <a:ext cx="20387218" cy="7858346"/>
          </a:xfrm>
          <a:custGeom>
            <a:avLst/>
            <a:gdLst/>
            <a:ahLst/>
            <a:cxnLst/>
            <a:rect r="r" b="b" t="t" l="l"/>
            <a:pathLst>
              <a:path h="7858346" w="20387218">
                <a:moveTo>
                  <a:pt x="0" y="0"/>
                </a:moveTo>
                <a:lnTo>
                  <a:pt x="20387217" y="0"/>
                </a:lnTo>
                <a:lnTo>
                  <a:pt x="20387217" y="7858346"/>
                </a:lnTo>
                <a:lnTo>
                  <a:pt x="0" y="7858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84451" y="4520306"/>
            <a:ext cx="10519098" cy="302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CAN</a:t>
            </a: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A QUARTER NOTE BE DIVIDED INTO TWO EIGHTH NOTES?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21303">
            <a:off x="9452878" y="1678005"/>
            <a:ext cx="12657243" cy="12657243"/>
          </a:xfrm>
          <a:custGeom>
            <a:avLst/>
            <a:gdLst/>
            <a:ahLst/>
            <a:cxnLst/>
            <a:rect r="r" b="b" t="t" l="l"/>
            <a:pathLst>
              <a:path h="12657243" w="12657243">
                <a:moveTo>
                  <a:pt x="0" y="0"/>
                </a:moveTo>
                <a:lnTo>
                  <a:pt x="12657243" y="0"/>
                </a:lnTo>
                <a:lnTo>
                  <a:pt x="12657243" y="12657243"/>
                </a:lnTo>
                <a:lnTo>
                  <a:pt x="0" y="1265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32605">
            <a:off x="-7835298" y="3349161"/>
            <a:ext cx="20387218" cy="7858346"/>
          </a:xfrm>
          <a:custGeom>
            <a:avLst/>
            <a:gdLst/>
            <a:ahLst/>
            <a:cxnLst/>
            <a:rect r="r" b="b" t="t" l="l"/>
            <a:pathLst>
              <a:path h="7858346" w="20387218">
                <a:moveTo>
                  <a:pt x="0" y="0"/>
                </a:moveTo>
                <a:lnTo>
                  <a:pt x="20387217" y="0"/>
                </a:lnTo>
                <a:lnTo>
                  <a:pt x="20387217" y="7858346"/>
                </a:lnTo>
                <a:lnTo>
                  <a:pt x="0" y="7858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87310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b="true" sz="25138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451667" y="4318296"/>
            <a:ext cx="10519098" cy="323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A QUA</a:t>
            </a: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RTER NOTE CAN BE DIVIDED INTO TWO EIGHTH NOTES BECAUSE EACH EIGHTH NOTE IS HALF THE VALUE OF A QUARTER NOTE.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659403" y="-1795641"/>
            <a:ext cx="7368106" cy="13878281"/>
          </a:xfrm>
          <a:custGeom>
            <a:avLst/>
            <a:gdLst/>
            <a:ahLst/>
            <a:cxnLst/>
            <a:rect r="r" b="b" t="t" l="l"/>
            <a:pathLst>
              <a:path h="13878281" w="7368106">
                <a:moveTo>
                  <a:pt x="0" y="0"/>
                </a:moveTo>
                <a:lnTo>
                  <a:pt x="7368106" y="0"/>
                </a:lnTo>
                <a:lnTo>
                  <a:pt x="7368106" y="13878282"/>
                </a:lnTo>
                <a:lnTo>
                  <a:pt x="0" y="138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39960">
            <a:off x="4961635" y="-4584950"/>
            <a:ext cx="15950355" cy="11687260"/>
          </a:xfrm>
          <a:custGeom>
            <a:avLst/>
            <a:gdLst/>
            <a:ahLst/>
            <a:cxnLst/>
            <a:rect r="r" b="b" t="t" l="l"/>
            <a:pathLst>
              <a:path h="11687260" w="15950355">
                <a:moveTo>
                  <a:pt x="0" y="0"/>
                </a:moveTo>
                <a:lnTo>
                  <a:pt x="15950355" y="0"/>
                </a:lnTo>
                <a:lnTo>
                  <a:pt x="15950355" y="11687260"/>
                </a:lnTo>
                <a:lnTo>
                  <a:pt x="0" y="1168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4451" y="4895973"/>
            <a:ext cx="10519098" cy="205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IS</a:t>
            </a: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THE SAXOPHONE CONSIDERED A BRASS INSTRUMENT?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2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659403" y="-1795641"/>
            <a:ext cx="7368106" cy="13878281"/>
          </a:xfrm>
          <a:custGeom>
            <a:avLst/>
            <a:gdLst/>
            <a:ahLst/>
            <a:cxnLst/>
            <a:rect r="r" b="b" t="t" l="l"/>
            <a:pathLst>
              <a:path h="13878281" w="7368106">
                <a:moveTo>
                  <a:pt x="0" y="0"/>
                </a:moveTo>
                <a:lnTo>
                  <a:pt x="7368106" y="0"/>
                </a:lnTo>
                <a:lnTo>
                  <a:pt x="7368106" y="13878282"/>
                </a:lnTo>
                <a:lnTo>
                  <a:pt x="0" y="138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39960">
            <a:off x="4961635" y="-4584950"/>
            <a:ext cx="15950355" cy="11687260"/>
          </a:xfrm>
          <a:custGeom>
            <a:avLst/>
            <a:gdLst/>
            <a:ahLst/>
            <a:cxnLst/>
            <a:rect r="r" b="b" t="t" l="l"/>
            <a:pathLst>
              <a:path h="11687260" w="15950355">
                <a:moveTo>
                  <a:pt x="0" y="0"/>
                </a:moveTo>
                <a:lnTo>
                  <a:pt x="15950355" y="0"/>
                </a:lnTo>
                <a:lnTo>
                  <a:pt x="15950355" y="11687260"/>
                </a:lnTo>
                <a:lnTo>
                  <a:pt x="0" y="1168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84246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sz="25138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451667" y="4318296"/>
            <a:ext cx="10519098" cy="323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THE SAXOPHONE IS MADE OF BRASS BUT USES A REED, CLASSIFYING IT AS A WOODWIND INSTRUMENT RATHER THAN A BRASS INSTRUMENT.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173640">
            <a:off x="-2631967" y="5074315"/>
            <a:ext cx="14711646" cy="5804413"/>
          </a:xfrm>
          <a:custGeom>
            <a:avLst/>
            <a:gdLst/>
            <a:ahLst/>
            <a:cxnLst/>
            <a:rect r="r" b="b" t="t" l="l"/>
            <a:pathLst>
              <a:path h="5804413" w="14711646">
                <a:moveTo>
                  <a:pt x="0" y="5804413"/>
                </a:moveTo>
                <a:lnTo>
                  <a:pt x="14711646" y="5804413"/>
                </a:lnTo>
                <a:lnTo>
                  <a:pt x="14711646" y="0"/>
                </a:lnTo>
                <a:lnTo>
                  <a:pt x="0" y="0"/>
                </a:lnTo>
                <a:lnTo>
                  <a:pt x="0" y="58044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90119">
            <a:off x="13338207" y="-7264481"/>
            <a:ext cx="10837907" cy="21754922"/>
          </a:xfrm>
          <a:custGeom>
            <a:avLst/>
            <a:gdLst/>
            <a:ahLst/>
            <a:cxnLst/>
            <a:rect r="r" b="b" t="t" l="l"/>
            <a:pathLst>
              <a:path h="21754922" w="10837907">
                <a:moveTo>
                  <a:pt x="0" y="0"/>
                </a:moveTo>
                <a:lnTo>
                  <a:pt x="10837907" y="0"/>
                </a:lnTo>
                <a:lnTo>
                  <a:pt x="10837907" y="21754922"/>
                </a:lnTo>
                <a:lnTo>
                  <a:pt x="0" y="2175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99226" y="-7250427"/>
            <a:ext cx="12889548" cy="12889548"/>
          </a:xfrm>
          <a:custGeom>
            <a:avLst/>
            <a:gdLst/>
            <a:ahLst/>
            <a:cxnLst/>
            <a:rect r="r" b="b" t="t" l="l"/>
            <a:pathLst>
              <a:path h="12889548" w="12889548">
                <a:moveTo>
                  <a:pt x="0" y="0"/>
                </a:moveTo>
                <a:lnTo>
                  <a:pt x="12889548" y="0"/>
                </a:lnTo>
                <a:lnTo>
                  <a:pt x="12889548" y="12889548"/>
                </a:lnTo>
                <a:lnTo>
                  <a:pt x="0" y="12889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06500" y="3612980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2"/>
                </a:lnTo>
                <a:lnTo>
                  <a:pt x="0" y="436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9" id="9"/>
          <p:cNvGrpSpPr/>
          <p:nvPr/>
        </p:nvGrpSpPr>
        <p:grpSpPr>
          <a:xfrm rot="0">
            <a:off x="14600079" y="4465141"/>
            <a:ext cx="2659221" cy="2659221"/>
            <a:chOff x="0" y="0"/>
            <a:chExt cx="3545628" cy="35456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03435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sz="12322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NO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465141"/>
            <a:ext cx="2659221" cy="2659221"/>
            <a:chOff x="0" y="0"/>
            <a:chExt cx="3545628" cy="3545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45628" cy="3545628"/>
            </a:xfrm>
            <a:custGeom>
              <a:avLst/>
              <a:gdLst/>
              <a:ahLst/>
              <a:cxnLst/>
              <a:rect r="r" b="b" t="t" l="l"/>
              <a:pathLst>
                <a:path h="3545628" w="3545628">
                  <a:moveTo>
                    <a:pt x="0" y="0"/>
                  </a:moveTo>
                  <a:lnTo>
                    <a:pt x="3545628" y="0"/>
                  </a:lnTo>
                  <a:lnTo>
                    <a:pt x="3545628" y="3545628"/>
                  </a:lnTo>
                  <a:lnTo>
                    <a:pt x="0" y="3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18454"/>
              <a:ext cx="3545628" cy="274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251"/>
                </a:lnSpc>
                <a:spcBef>
                  <a:spcPct val="0"/>
                </a:spcBef>
              </a:pPr>
              <a:r>
                <a:rPr lang="en-US" b="true" sz="12322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84451" y="4520306"/>
            <a:ext cx="10519098" cy="302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DID</a:t>
            </a:r>
            <a:r>
              <a:rPr lang="en-US" sz="8799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 ALFREDO TORRES EARN THE TITLE "THE KING OF ACOUSTIC MUSIC"?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3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E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59" y="0"/>
            <a:ext cx="19267918" cy="10287000"/>
            <a:chOff x="0" y="0"/>
            <a:chExt cx="2569055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0" y="0"/>
                  </a:moveTo>
                  <a:lnTo>
                    <a:pt x="12845279" y="0"/>
                  </a:lnTo>
                  <a:lnTo>
                    <a:pt x="1284527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845279" y="0"/>
              <a:ext cx="128452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45279">
                  <a:moveTo>
                    <a:pt x="1284527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845279" y="13716000"/>
                  </a:lnTo>
                  <a:lnTo>
                    <a:pt x="12845279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-1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173640">
            <a:off x="-2631967" y="5074315"/>
            <a:ext cx="14711646" cy="5804413"/>
          </a:xfrm>
          <a:custGeom>
            <a:avLst/>
            <a:gdLst/>
            <a:ahLst/>
            <a:cxnLst/>
            <a:rect r="r" b="b" t="t" l="l"/>
            <a:pathLst>
              <a:path h="5804413" w="14711646">
                <a:moveTo>
                  <a:pt x="0" y="5804413"/>
                </a:moveTo>
                <a:lnTo>
                  <a:pt x="14711646" y="5804413"/>
                </a:lnTo>
                <a:lnTo>
                  <a:pt x="14711646" y="0"/>
                </a:lnTo>
                <a:lnTo>
                  <a:pt x="0" y="0"/>
                </a:lnTo>
                <a:lnTo>
                  <a:pt x="0" y="58044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90119">
            <a:off x="13338207" y="-7264481"/>
            <a:ext cx="10837907" cy="21754922"/>
          </a:xfrm>
          <a:custGeom>
            <a:avLst/>
            <a:gdLst/>
            <a:ahLst/>
            <a:cxnLst/>
            <a:rect r="r" b="b" t="t" l="l"/>
            <a:pathLst>
              <a:path h="21754922" w="10837907">
                <a:moveTo>
                  <a:pt x="0" y="0"/>
                </a:moveTo>
                <a:lnTo>
                  <a:pt x="10837907" y="0"/>
                </a:lnTo>
                <a:lnTo>
                  <a:pt x="10837907" y="21754922"/>
                </a:lnTo>
                <a:lnTo>
                  <a:pt x="0" y="2175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99226" y="-7250427"/>
            <a:ext cx="12889548" cy="12889548"/>
          </a:xfrm>
          <a:custGeom>
            <a:avLst/>
            <a:gdLst/>
            <a:ahLst/>
            <a:cxnLst/>
            <a:rect r="r" b="b" t="t" l="l"/>
            <a:pathLst>
              <a:path h="12889548" w="12889548">
                <a:moveTo>
                  <a:pt x="0" y="0"/>
                </a:moveTo>
                <a:lnTo>
                  <a:pt x="12889548" y="0"/>
                </a:lnTo>
                <a:lnTo>
                  <a:pt x="12889548" y="12889548"/>
                </a:lnTo>
                <a:lnTo>
                  <a:pt x="0" y="12889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82087" y="3549654"/>
            <a:ext cx="13274999" cy="4363541"/>
          </a:xfrm>
          <a:custGeom>
            <a:avLst/>
            <a:gdLst/>
            <a:ahLst/>
            <a:cxnLst/>
            <a:rect r="r" b="b" t="t" l="l"/>
            <a:pathLst>
              <a:path h="4363541" w="13274999">
                <a:moveTo>
                  <a:pt x="0" y="0"/>
                </a:moveTo>
                <a:lnTo>
                  <a:pt x="13275000" y="0"/>
                </a:lnTo>
                <a:lnTo>
                  <a:pt x="13275000" y="4363541"/>
                </a:lnTo>
                <a:lnTo>
                  <a:pt x="0" y="4363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152400" cap="rnd">
            <a:solidFill>
              <a:srgbClr val="161419"/>
            </a:solidFill>
            <a:prstDash val="solid"/>
            <a:round/>
          </a:ln>
        </p:spPr>
      </p:sp>
      <p:grpSp>
        <p:nvGrpSpPr>
          <p:cNvPr name="Group 9" id="9"/>
          <p:cNvGrpSpPr/>
          <p:nvPr/>
        </p:nvGrpSpPr>
        <p:grpSpPr>
          <a:xfrm rot="0">
            <a:off x="930913" y="2925116"/>
            <a:ext cx="5424936" cy="5424936"/>
            <a:chOff x="0" y="0"/>
            <a:chExt cx="7233248" cy="7233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33248" cy="7233248"/>
            </a:xfrm>
            <a:custGeom>
              <a:avLst/>
              <a:gdLst/>
              <a:ahLst/>
              <a:cxnLst/>
              <a:rect r="r" b="b" t="t" l="l"/>
              <a:pathLst>
                <a:path h="7233248" w="7233248">
                  <a:moveTo>
                    <a:pt x="0" y="0"/>
                  </a:moveTo>
                  <a:lnTo>
                    <a:pt x="7233248" y="0"/>
                  </a:lnTo>
                  <a:lnTo>
                    <a:pt x="7233248" y="7233248"/>
                  </a:lnTo>
                  <a:lnTo>
                    <a:pt x="0" y="723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873108"/>
              <a:ext cx="7233248" cy="558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93"/>
                </a:lnSpc>
                <a:spcBef>
                  <a:spcPct val="0"/>
                </a:spcBef>
              </a:pPr>
              <a:r>
                <a:rPr lang="en-US" b="true" sz="25138" strike="noStrike" u="none">
                  <a:solidFill>
                    <a:srgbClr val="FBBE28"/>
                  </a:solidFill>
                  <a:latin typeface="Brice BoldCondensed"/>
                  <a:ea typeface="Brice BoldCondensed"/>
                  <a:cs typeface="Brice BoldCondensed"/>
                  <a:sym typeface="Brice BoldCondensed"/>
                </a:rPr>
                <a:t>YES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1667" y="4318296"/>
            <a:ext cx="10519098" cy="323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ALFREDO TORRES EA</a:t>
            </a:r>
            <a:r>
              <a:rPr lang="en-US" sz="7200">
                <a:solidFill>
                  <a:srgbClr val="1F232F"/>
                </a:solidFill>
                <a:latin typeface="Brice BoldCondensed"/>
                <a:ea typeface="Brice BoldCondensed"/>
                <a:cs typeface="Brice BoldCondensed"/>
                <a:sym typeface="Brice BoldCondensed"/>
              </a:rPr>
              <a:t>RN THE TITLE "THE KING OF ACOUSTIC MUSIC" DUE TO HIS SIGNIFICANT IMPACT AND INFLUENCE ON THE GENRE.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23856" y="1347847"/>
            <a:ext cx="821295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BBE2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ANSWER IS...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DAG3EI51t6k</dc:identifier>
  <dcterms:modified xsi:type="dcterms:W3CDTF">2011-08-01T06:04:30Z</dcterms:modified>
  <cp:revision>1</cp:revision>
  <dc:title>Red Yellow and Blue Retro Music Club Trivia Night Game Presentation</dc:title>
</cp:coreProperties>
</file>